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02"/>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13" r:id="rId54"/>
    <p:sldId id="288" r:id="rId55"/>
    <p:sldId id="299" r:id="rId56"/>
    <p:sldId id="297" r:id="rId57"/>
    <p:sldId id="301" r:id="rId58"/>
    <p:sldId id="305" r:id="rId59"/>
    <p:sldId id="307" r:id="rId60"/>
    <p:sldId id="357" r:id="rId61"/>
    <p:sldId id="308" r:id="rId62"/>
    <p:sldId id="309" r:id="rId63"/>
    <p:sldId id="310" r:id="rId64"/>
    <p:sldId id="365" r:id="rId65"/>
    <p:sldId id="366" r:id="rId66"/>
    <p:sldId id="371" r:id="rId67"/>
    <p:sldId id="367" r:id="rId68"/>
    <p:sldId id="368" r:id="rId69"/>
    <p:sldId id="369" r:id="rId70"/>
    <p:sldId id="370" r:id="rId71"/>
    <p:sldId id="375" r:id="rId72"/>
    <p:sldId id="372" r:id="rId73"/>
    <p:sldId id="415" r:id="rId74"/>
    <p:sldId id="416" r:id="rId75"/>
    <p:sldId id="419" r:id="rId76"/>
    <p:sldId id="420" r:id="rId77"/>
    <p:sldId id="374" r:id="rId78"/>
    <p:sldId id="421" r:id="rId79"/>
    <p:sldId id="424" r:id="rId80"/>
    <p:sldId id="429" r:id="rId81"/>
    <p:sldId id="430" r:id="rId82"/>
    <p:sldId id="431" r:id="rId83"/>
    <p:sldId id="423" r:id="rId84"/>
    <p:sldId id="465" r:id="rId85"/>
    <p:sldId id="468" r:id="rId86"/>
    <p:sldId id="469" r:id="rId87"/>
    <p:sldId id="470" r:id="rId88"/>
    <p:sldId id="477" r:id="rId89"/>
    <p:sldId id="471" r:id="rId90"/>
    <p:sldId id="472" r:id="rId91"/>
    <p:sldId id="473" r:id="rId92"/>
    <p:sldId id="484" r:id="rId93"/>
    <p:sldId id="485" r:id="rId94"/>
    <p:sldId id="487" r:id="rId95"/>
    <p:sldId id="488" r:id="rId96"/>
    <p:sldId id="489" r:id="rId97"/>
    <p:sldId id="486" r:id="rId98"/>
    <p:sldId id="377" r:id="rId99"/>
    <p:sldId id="422" r:id="rId100"/>
    <p:sldId id="425" r:id="rId10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4"/>
        <p:guide pos="386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6" Type="http://schemas.openxmlformats.org/officeDocument/2006/relationships/commentAuthors" Target="commentAuthors.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handoutMaster" Target="handoutMasters/handoutMaster1.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7.png"/><Relationship Id="rId1" Type="http://schemas.openxmlformats.org/officeDocument/2006/relationships/image" Target="../media/image116.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8.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4.png"/><Relationship Id="rId1" Type="http://schemas.openxmlformats.org/officeDocument/2006/relationships/image" Target="../media/image12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8.png"/><Relationship Id="rId1" Type="http://schemas.openxmlformats.org/officeDocument/2006/relationships/image" Target="../media/image127.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0.png"/><Relationship Id="rId1" Type="http://schemas.openxmlformats.org/officeDocument/2006/relationships/image" Target="../media/image129.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3.png"/><Relationship Id="rId1"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为什么是</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288290" y="18256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584960"/>
            <a:ext cx="7501255" cy="4592320"/>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en-US" altLang="zh-CN">
                <a:sym typeface="+mn-ea"/>
              </a:rPr>
              <a:t>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，但是实际上是</a:t>
            </a:r>
            <a:r>
              <a:rPr lang="en-US" altLang="zh-CN"/>
              <a:t> YX </a:t>
            </a:r>
            <a:r>
              <a:rPr lang="zh-CN" altLang="en-US"/>
              <a:t>序，和静态数组的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章：插桩与分块</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反而变慢了，是怎么回事？</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章：红黑高斯实战</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章：多核下的缓存</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章：分页机制</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16231</Words>
  <Application>WPS Presentation</Application>
  <PresentationFormat>宽屏</PresentationFormat>
  <Paragraphs>645</Paragraphs>
  <Slides>98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98</vt:i4>
      </vt:variant>
    </vt:vector>
  </HeadingPairs>
  <TitlesOfParts>
    <vt:vector size="110"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方向的插桩操作比 X 方向慢的多</vt:lpstr>
      <vt:lpstr>X 方向插桩：除了第一次读取的部分，全部都能命中</vt:lpstr>
      <vt:lpstr>Y 方向插桩：缓存容量小于 nx*3 时，永远无法命中</vt:lpstr>
      <vt:lpstr>PowerPoint 演示文稿</vt:lpstr>
      <vt:lpstr>PowerPoint 演示文稿</vt:lpstr>
      <vt:lpstr>循环分块：用图片来直观感受</vt:lpstr>
      <vt:lpstr>循环分块：用图片来直观感受</vt:lpstr>
      <vt:lpstr>循环分块：用图片来直观感受</vt:lpstr>
      <vt:lpstr>循环分块，降低命中所需的缓存容量</vt:lpstr>
      <vt:lpstr>第7章：数据重排（红黑高斯）</vt:lpstr>
      <vt:lpstr>第8章：多核下的缓存</vt:lpstr>
      <vt:lpstr>第9章：分页机制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488</cp:revision>
  <dcterms:created xsi:type="dcterms:W3CDTF">2022-01-19T06:35:40Z</dcterms:created>
  <dcterms:modified xsi:type="dcterms:W3CDTF">2022-01-19T06:35:40Z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